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7" r:id="rId5"/>
    <p:sldId id="258" r:id="rId6"/>
    <p:sldId id="269" r:id="rId7"/>
    <p:sldId id="270" r:id="rId8"/>
    <p:sldId id="271" r:id="rId9"/>
    <p:sldId id="272" r:id="rId10"/>
    <p:sldId id="274" r:id="rId11"/>
    <p:sldId id="275" r:id="rId12"/>
    <p:sldId id="276" r:id="rId13"/>
    <p:sldId id="277" r:id="rId14"/>
  </p:sldIdLst>
  <p:sldSz cx="12192000" cy="6858000"/>
  <p:notesSz cx="6858000" cy="9144000"/>
  <p:defaultTextStyle>
    <a:defPPr rtl="0"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66" d="100"/>
          <a:sy n="66" d="100"/>
        </p:scale>
        <p:origin x="66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281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838BD74-03A7-4083-9656-4695B77D0FB3}" type="datetime1">
              <a:rPr lang="nl-NL" smtClean="0"/>
              <a:t>7-12-2019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50AD62A-9EE1-43E3-A7E5-D268F71DF3EB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364482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nl-NL" noProof="0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7814101-8B39-4E53-A2E2-FEE6AEE714ED}" type="datetime1">
              <a:rPr lang="nl-NL" noProof="0" smtClean="0"/>
              <a:t>7-12-2019</a:t>
            </a:fld>
            <a:endParaRPr lang="nl-NL" noProof="0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nl-NL" noProof="0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nl-NL" noProof="0" dirty="0"/>
              <a:t>Klik om de tekststijlen van het model te bewerken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nl-NL" noProof="0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5534C2EF-8A97-4DAF-B099-E567883644D6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718091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nl-NL" smtClean="0"/>
              <a:t>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52230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nl-NL" smtClean="0"/>
              <a:t>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697301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nl-NL" smtClean="0"/>
              <a:t>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299949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nl-NL" smtClean="0"/>
              <a:t>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265676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nl-NL" smtClean="0"/>
              <a:t>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399729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nl-NL" smtClean="0"/>
              <a:t>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951643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nl-NL" smtClean="0"/>
              <a:t>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70749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4" r="323" b="422"/>
          <a:stretch/>
        </p:blipFill>
        <p:spPr>
          <a:xfrm>
            <a:off x="1524" y="1"/>
            <a:ext cx="12188952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38200" y="533400"/>
            <a:ext cx="8458200" cy="1828800"/>
          </a:xfrm>
        </p:spPr>
        <p:txBody>
          <a:bodyPr rtlCol="0" anchor="b">
            <a:normAutofit/>
          </a:bodyPr>
          <a:lstStyle>
            <a:lvl1pPr algn="l">
              <a:defRPr sz="4400"/>
            </a:lvl1pPr>
          </a:lstStyle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086600" cy="914400"/>
          </a:xfrm>
        </p:spPr>
        <p:txBody>
          <a:bodyPr rtlCol="0">
            <a:normAutofit/>
          </a:bodyPr>
          <a:lstStyle>
            <a:lvl1pPr marL="0" indent="0" algn="l">
              <a:spcBef>
                <a:spcPts val="1200"/>
              </a:spcBef>
              <a:buNone/>
              <a:defRPr sz="240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nl-NL" noProof="0"/>
              <a:t>Klikken om de ondertitelstijl van het model te bewerken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4154451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ee afbeeldingen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28580" y="5791200"/>
            <a:ext cx="8115419" cy="70167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2400">
                <a:solidFill>
                  <a:schemeClr val="accent1"/>
                </a:solidFill>
              </a:defRPr>
            </a:lvl1pPr>
          </a:lstStyle>
          <a:p>
            <a:pPr lvl="0"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7" name="Vrije vorm 5"/>
          <p:cNvSpPr>
            <a:spLocks/>
          </p:cNvSpPr>
          <p:nvPr/>
        </p:nvSpPr>
        <p:spPr bwMode="gray">
          <a:xfrm>
            <a:off x="762000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5" name="Tijdelijke aanduiding voor afbeelding 14" descr="Een lege tijdelijke aanduiding om een afbeelding toe te voegen. Klik op de tijdelijke aanduiding en selecteer de afbeelding die u wilt toevoegen"/>
          <p:cNvSpPr>
            <a:spLocks noGrp="1"/>
          </p:cNvSpPr>
          <p:nvPr>
            <p:ph type="pic" sz="quarter" idx="13"/>
          </p:nvPr>
        </p:nvSpPr>
        <p:spPr>
          <a:xfrm>
            <a:off x="992435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17" name="Tijdelijke aanduiding voor tekst 16"/>
          <p:cNvSpPr>
            <a:spLocks noGrp="1"/>
          </p:cNvSpPr>
          <p:nvPr>
            <p:ph type="body" sz="quarter" idx="14"/>
          </p:nvPr>
        </p:nvSpPr>
        <p:spPr>
          <a:xfrm>
            <a:off x="1028581" y="5181600"/>
            <a:ext cx="3566160" cy="493776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18" name="Vrije vorm 5"/>
          <p:cNvSpPr>
            <a:spLocks/>
          </p:cNvSpPr>
          <p:nvPr/>
        </p:nvSpPr>
        <p:spPr bwMode="gray">
          <a:xfrm>
            <a:off x="5300133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9" name="Tijdelijke aanduiding voor afbeelding 18" descr="Een lege tijdelijke aanduiding om een afbeelding toe te voegen. Klik op de tijdelijke aanduiding en selecteer de afbeelding die u wilt toevoegen"/>
          <p:cNvSpPr>
            <a:spLocks noGrp="1"/>
          </p:cNvSpPr>
          <p:nvPr>
            <p:ph type="pic" sz="quarter" idx="15"/>
          </p:nvPr>
        </p:nvSpPr>
        <p:spPr>
          <a:xfrm>
            <a:off x="5530568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20" name="Tijdelijke aanduiding voor tekst 16"/>
          <p:cNvSpPr>
            <a:spLocks noGrp="1"/>
          </p:cNvSpPr>
          <p:nvPr>
            <p:ph type="body" sz="quarter" idx="16"/>
          </p:nvPr>
        </p:nvSpPr>
        <p:spPr>
          <a:xfrm>
            <a:off x="5566714" y="5181600"/>
            <a:ext cx="3566160" cy="493776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03777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rie afbeeldingen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28580" y="5305424"/>
            <a:ext cx="8104083" cy="579921"/>
          </a:xfrm>
        </p:spPr>
        <p:txBody>
          <a:bodyPr rtlCol="0">
            <a:normAutofit/>
          </a:bodyPr>
          <a:lstStyle>
            <a:lvl1pPr>
              <a:defRPr sz="2400">
                <a:solidFill>
                  <a:schemeClr val="accent1"/>
                </a:solidFill>
              </a:defRPr>
            </a:lvl1pPr>
          </a:lstStyle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7" name="Vrije vorm 5"/>
          <p:cNvSpPr>
            <a:spLocks/>
          </p:cNvSpPr>
          <p:nvPr/>
        </p:nvSpPr>
        <p:spPr bwMode="gray">
          <a:xfrm>
            <a:off x="762000" y="933449"/>
            <a:ext cx="53340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5" name="Tijdelijke aanduiding voor afbeelding 14" descr="Een lege tijdelijke aanduiding om een afbeelding toe te voegen. Klik op de tijdelijke aanduiding en selecteer de afbeelding die u wilt toevoegen"/>
          <p:cNvSpPr>
            <a:spLocks noGrp="1"/>
          </p:cNvSpPr>
          <p:nvPr>
            <p:ph type="pic" sz="quarter" idx="13"/>
          </p:nvPr>
        </p:nvSpPr>
        <p:spPr>
          <a:xfrm>
            <a:off x="991888" y="1113022"/>
            <a:ext cx="4874224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18" name="Vrije vorm 5"/>
          <p:cNvSpPr>
            <a:spLocks/>
          </p:cNvSpPr>
          <p:nvPr/>
        </p:nvSpPr>
        <p:spPr bwMode="gray">
          <a:xfrm>
            <a:off x="6323873" y="967316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9" name="Tijdelijke aanduiding voor afbeelding 18" descr="Een lege tijdelijke aanduiding om een afbeelding toe te voegen. Klik op de tijdelijke aanduiding en selecteer de afbeelding die u wilt toevoegen"/>
          <p:cNvSpPr>
            <a:spLocks noGrp="1"/>
          </p:cNvSpPr>
          <p:nvPr>
            <p:ph type="pic" sz="quarter" idx="15"/>
          </p:nvPr>
        </p:nvSpPr>
        <p:spPr>
          <a:xfrm>
            <a:off x="6506025" y="1109743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12" name="Vrije vorm 5"/>
          <p:cNvSpPr>
            <a:spLocks/>
          </p:cNvSpPr>
          <p:nvPr/>
        </p:nvSpPr>
        <p:spPr bwMode="gray">
          <a:xfrm>
            <a:off x="6323873" y="3060954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3" name="Tijdelijke aanduiding voor afbeelding 12" descr="Een lege tijdelijke aanduiding om een afbeelding toe te voegen. Klik op de tijdelijke aanduiding en selecteer de afbeelding die u wilt toevoegen"/>
          <p:cNvSpPr>
            <a:spLocks noGrp="1"/>
          </p:cNvSpPr>
          <p:nvPr>
            <p:ph type="pic" sz="quarter" idx="16"/>
          </p:nvPr>
        </p:nvSpPr>
        <p:spPr>
          <a:xfrm>
            <a:off x="6506025" y="3203381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17" name="Tijdelijke aanduiding voor tekst 16"/>
          <p:cNvSpPr>
            <a:spLocks noGrp="1"/>
          </p:cNvSpPr>
          <p:nvPr>
            <p:ph type="body" sz="quarter" idx="14"/>
          </p:nvPr>
        </p:nvSpPr>
        <p:spPr>
          <a:xfrm>
            <a:off x="1028581" y="5919255"/>
            <a:ext cx="8104082" cy="49742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017792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jf afbeeldi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" y="283"/>
            <a:ext cx="12188952" cy="685971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77400" y="365126"/>
            <a:ext cx="2133600" cy="153987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2400">
                <a:solidFill>
                  <a:schemeClr val="accent1"/>
                </a:solidFill>
              </a:defRPr>
            </a:lvl1pPr>
          </a:lstStyle>
          <a:p>
            <a:pPr lvl="0"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8" name="Vrije vorm 5"/>
          <p:cNvSpPr>
            <a:spLocks/>
          </p:cNvSpPr>
          <p:nvPr/>
        </p:nvSpPr>
        <p:spPr bwMode="gray">
          <a:xfrm>
            <a:off x="4182533" y="265044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9" name="Tijdelijke aanduiding voor afbeelding 8" descr="Een lege tijdelijke aanduiding om een afbeelding toe te voegen. Klik op de tijdelijke aanduiding en selecteer de afbeelding die u wilt toevoegen"/>
          <p:cNvSpPr>
            <a:spLocks noGrp="1"/>
          </p:cNvSpPr>
          <p:nvPr>
            <p:ph type="pic" sz="quarter" idx="13"/>
          </p:nvPr>
        </p:nvSpPr>
        <p:spPr>
          <a:xfrm>
            <a:off x="4424435" y="436315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10" name="Vrije vorm 5"/>
          <p:cNvSpPr>
            <a:spLocks/>
          </p:cNvSpPr>
          <p:nvPr/>
        </p:nvSpPr>
        <p:spPr bwMode="gray">
          <a:xfrm>
            <a:off x="816188" y="384723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1" name="Tijdelijke aanduiding voor afbeelding 10" descr="Een lege tijdelijke aanduiding om een afbeelding toe te voegen. Klik op de tijdelijke aanduiding en selecteer de afbeelding die u wilt toevoegen"/>
          <p:cNvSpPr>
            <a:spLocks noGrp="1"/>
          </p:cNvSpPr>
          <p:nvPr>
            <p:ph type="pic" sz="quarter" idx="15"/>
          </p:nvPr>
        </p:nvSpPr>
        <p:spPr>
          <a:xfrm>
            <a:off x="1013022" y="538232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12" name="Vrije vorm 5"/>
          <p:cNvSpPr>
            <a:spLocks/>
          </p:cNvSpPr>
          <p:nvPr/>
        </p:nvSpPr>
        <p:spPr bwMode="gray">
          <a:xfrm>
            <a:off x="816188" y="2478361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3" name="Tijdelijke aanduiding voor afbeelding 12" descr="Een lege tijdelijke aanduiding om een afbeelding toe te voegen. Klik op de tijdelijke aanduiding en selecteer de afbeelding die u wilt toevoegen"/>
          <p:cNvSpPr>
            <a:spLocks noGrp="1"/>
          </p:cNvSpPr>
          <p:nvPr>
            <p:ph type="pic" sz="quarter" idx="16"/>
          </p:nvPr>
        </p:nvSpPr>
        <p:spPr>
          <a:xfrm>
            <a:off x="1013022" y="2631870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14" name="Vrije vorm 5"/>
          <p:cNvSpPr>
            <a:spLocks/>
          </p:cNvSpPr>
          <p:nvPr/>
        </p:nvSpPr>
        <p:spPr bwMode="gray">
          <a:xfrm>
            <a:off x="816188" y="4571999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5" name="Tijdelijke aanduiding voor afbeelding 14" descr="Een lege tijdelijke aanduiding om een afbeelding toe te voegen. Klik op de tijdelijke aanduiding en selecteer de afbeelding die u wilt toevoegen"/>
          <p:cNvSpPr>
            <a:spLocks noGrp="1"/>
          </p:cNvSpPr>
          <p:nvPr>
            <p:ph type="pic" sz="quarter" idx="17"/>
          </p:nvPr>
        </p:nvSpPr>
        <p:spPr>
          <a:xfrm>
            <a:off x="1013022" y="4725508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20" name="Vrije vorm 5"/>
          <p:cNvSpPr>
            <a:spLocks/>
          </p:cNvSpPr>
          <p:nvPr/>
        </p:nvSpPr>
        <p:spPr bwMode="gray">
          <a:xfrm>
            <a:off x="4182533" y="3448511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21" name="Tijdelijke aanduiding voor afbeelding 20" descr="Een lege tijdelijke aanduiding om een afbeelding toe te voegen. Klik op de tijdelijke aanduiding en selecteer de afbeelding die u wilt toevoegen"/>
          <p:cNvSpPr>
            <a:spLocks noGrp="1"/>
          </p:cNvSpPr>
          <p:nvPr>
            <p:ph type="pic" sz="quarter" idx="18"/>
          </p:nvPr>
        </p:nvSpPr>
        <p:spPr>
          <a:xfrm>
            <a:off x="4424435" y="3619782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864672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92FC5D0-A9B6-4A9A-B84B-4C35602B92DC}" type="datetime1">
              <a:rPr lang="nl-NL" noProof="0" smtClean="0"/>
              <a:t>7-12-2019</a:t>
            </a:fld>
            <a:endParaRPr lang="nl-NL" noProof="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144326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365125"/>
            <a:ext cx="1828799" cy="4940300"/>
          </a:xfrm>
        </p:spPr>
        <p:txBody>
          <a:bodyPr vert="eaVert" rtlCol="0"/>
          <a:lstStyle/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524000" y="365125"/>
            <a:ext cx="6858000" cy="4940300"/>
          </a:xfrm>
        </p:spPr>
        <p:txBody>
          <a:bodyPr vert="eaVert" rtlCol="0"/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4060A10-9BDB-4A39-8F8E-B3B916D051BD}" type="datetime1">
              <a:rPr lang="nl-NL" noProof="0" smtClean="0"/>
              <a:t>7-12-2019</a:t>
            </a:fld>
            <a:endParaRPr lang="nl-NL" noProof="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92624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7D8B4BC-A3B7-45E8-B1A9-F67A59EFAC59}" type="datetime1">
              <a:rPr lang="nl-NL" noProof="0" smtClean="0"/>
              <a:t>7-12-2019</a:t>
            </a:fld>
            <a:endParaRPr lang="nl-NL" noProof="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1035739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" t="422"/>
          <a:stretch/>
        </p:blipFill>
        <p:spPr>
          <a:xfrm>
            <a:off x="0" y="0"/>
            <a:ext cx="12188952" cy="685717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52800" y="533400"/>
            <a:ext cx="7315200" cy="1828800"/>
          </a:xfrm>
        </p:spPr>
        <p:txBody>
          <a:bodyPr rtlCol="0" anchor="b">
            <a:normAutofit/>
          </a:bodyPr>
          <a:lstStyle>
            <a:lvl1pPr>
              <a:defRPr sz="4400"/>
            </a:lvl1pPr>
          </a:lstStyle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352800" y="2438400"/>
            <a:ext cx="5486400" cy="9144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27950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524000" y="1825625"/>
            <a:ext cx="4389120" cy="3474720"/>
          </a:xfrm>
        </p:spPr>
        <p:txBody>
          <a:bodyPr rtlCol="0"/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278880" y="1825625"/>
            <a:ext cx="4389120" cy="3474720"/>
          </a:xfrm>
        </p:spPr>
        <p:txBody>
          <a:bodyPr rtlCol="0"/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5BFE02D-3BAB-4EB8-88B9-2E39B88ABF34}" type="datetime1">
              <a:rPr lang="nl-NL" noProof="0" smtClean="0"/>
              <a:t>7-12-2019</a:t>
            </a:fld>
            <a:endParaRPr lang="nl-NL" noProof="0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162530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524000" y="1828799"/>
            <a:ext cx="4389120" cy="795867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1524000" y="2624666"/>
            <a:ext cx="4389120" cy="2675467"/>
          </a:xfrm>
        </p:spPr>
        <p:txBody>
          <a:bodyPr rtlCol="0"/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278880" y="1828799"/>
            <a:ext cx="4389120" cy="795867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278880" y="2624666"/>
            <a:ext cx="4389120" cy="2675467"/>
          </a:xfrm>
        </p:spPr>
        <p:txBody>
          <a:bodyPr rtlCol="0"/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A5E6550-B4F4-4AB5-8CAF-087A6645B768}" type="datetime1">
              <a:rPr lang="nl-NL" noProof="0" smtClean="0"/>
              <a:t>7-12-2019</a:t>
            </a:fld>
            <a:endParaRPr lang="nl-NL" noProof="0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290008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4A81FBC-BED1-4C19-88CE-A334CAC51FCC}" type="datetime1">
              <a:rPr lang="nl-NL" noProof="0" smtClean="0"/>
              <a:t>7-12-2019</a:t>
            </a:fld>
            <a:endParaRPr lang="nl-NL" noProof="0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645025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7325EDF-C77D-4ADB-9AAC-3506B89C42F0}" type="datetime1">
              <a:rPr lang="nl-NL" noProof="0" smtClean="0"/>
              <a:t>7-12-2019</a:t>
            </a:fld>
            <a:endParaRPr lang="nl-NL" noProof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58007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24400" y="1828800"/>
            <a:ext cx="5943600" cy="3476625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523999" y="1828800"/>
            <a:ext cx="2926080" cy="3476625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9B60BA-C05D-4614-B1D5-78DEE3FA06F1}" type="datetime1">
              <a:rPr lang="nl-NL" noProof="0" smtClean="0"/>
              <a:t>7-12-2019</a:t>
            </a:fld>
            <a:endParaRPr lang="nl-NL" noProof="0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807354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Vrije vorm 5"/>
          <p:cNvSpPr>
            <a:spLocks/>
          </p:cNvSpPr>
          <p:nvPr/>
        </p:nvSpPr>
        <p:spPr bwMode="gray">
          <a:xfrm>
            <a:off x="804333" y="1695450"/>
            <a:ext cx="5596467" cy="3295650"/>
          </a:xfrm>
          <a:custGeom>
            <a:avLst/>
            <a:gdLst>
              <a:gd name="T0" fmla="*/ 1279 w 1347"/>
              <a:gd name="T1" fmla="*/ 919 h 986"/>
              <a:gd name="T2" fmla="*/ 65 w 1347"/>
              <a:gd name="T3" fmla="*/ 919 h 986"/>
              <a:gd name="T4" fmla="*/ 65 w 1347"/>
              <a:gd name="T5" fmla="*/ 64 h 986"/>
              <a:gd name="T6" fmla="*/ 1279 w 1347"/>
              <a:gd name="T7" fmla="*/ 64 h 986"/>
              <a:gd name="T8" fmla="*/ 1279 w 1347"/>
              <a:gd name="T9" fmla="*/ 919 h 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47" h="986">
                <a:moveTo>
                  <a:pt x="1279" y="919"/>
                </a:moveTo>
                <a:cubicBezTo>
                  <a:pt x="1211" y="986"/>
                  <a:pt x="121" y="974"/>
                  <a:pt x="65" y="919"/>
                </a:cubicBezTo>
                <a:cubicBezTo>
                  <a:pt x="9" y="863"/>
                  <a:pt x="0" y="128"/>
                  <a:pt x="65" y="64"/>
                </a:cubicBezTo>
                <a:cubicBezTo>
                  <a:pt x="130" y="0"/>
                  <a:pt x="1217" y="3"/>
                  <a:pt x="1279" y="64"/>
                </a:cubicBezTo>
                <a:cubicBezTo>
                  <a:pt x="1341" y="125"/>
                  <a:pt x="1347" y="852"/>
                  <a:pt x="1279" y="91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12" name="Tijdelijke aanduiding voor afbeelding 11" descr="Een lege tijdelijke aanduiding om een afbeelding toe te voegen. Klik op de tijdelijke aanduiding en selecteer de afbeelding die u wilt toevoegen"/>
          <p:cNvSpPr>
            <a:spLocks noGrp="1"/>
          </p:cNvSpPr>
          <p:nvPr>
            <p:ph type="pic" idx="1"/>
          </p:nvPr>
        </p:nvSpPr>
        <p:spPr>
          <a:xfrm>
            <a:off x="1006022" y="1874520"/>
            <a:ext cx="5193089" cy="2937510"/>
          </a:xfrm>
          <a:custGeom>
            <a:avLst/>
            <a:gdLst>
              <a:gd name="connsiteX0" fmla="*/ 2531359 w 5066932"/>
              <a:gd name="connsiteY0" fmla="*/ 21 h 2945784"/>
              <a:gd name="connsiteX1" fmla="*/ 4878015 w 5066932"/>
              <a:gd name="connsiteY1" fmla="*/ 145719 h 2945784"/>
              <a:gd name="connsiteX2" fmla="*/ 4878015 w 5066932"/>
              <a:gd name="connsiteY2" fmla="*/ 2803241 h 2945784"/>
              <a:gd name="connsiteX3" fmla="*/ 175988 w 5066932"/>
              <a:gd name="connsiteY3" fmla="*/ 2803241 h 2945784"/>
              <a:gd name="connsiteX4" fmla="*/ 175988 w 5066932"/>
              <a:gd name="connsiteY4" fmla="*/ 145719 h 2945784"/>
              <a:gd name="connsiteX5" fmla="*/ 2531359 w 5066932"/>
              <a:gd name="connsiteY5" fmla="*/ 21 h 2945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66932" h="2945784">
                <a:moveTo>
                  <a:pt x="2531359" y="21"/>
                </a:moveTo>
                <a:cubicBezTo>
                  <a:pt x="3645379" y="1187"/>
                  <a:pt x="4757946" y="50918"/>
                  <a:pt x="4878015" y="145719"/>
                </a:cubicBezTo>
                <a:cubicBezTo>
                  <a:pt x="5118151" y="335320"/>
                  <a:pt x="5141390" y="2594991"/>
                  <a:pt x="4878015" y="2803241"/>
                </a:cubicBezTo>
                <a:cubicBezTo>
                  <a:pt x="4614639" y="3011491"/>
                  <a:pt x="392886" y="2974193"/>
                  <a:pt x="175988" y="2803241"/>
                </a:cubicBezTo>
                <a:cubicBezTo>
                  <a:pt x="-40909" y="2629181"/>
                  <a:pt x="-75768" y="344644"/>
                  <a:pt x="175988" y="145719"/>
                </a:cubicBezTo>
                <a:cubicBezTo>
                  <a:pt x="301866" y="46256"/>
                  <a:pt x="1417339" y="-1144"/>
                  <a:pt x="2531359" y="21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7010400" y="2245995"/>
            <a:ext cx="3657600" cy="219456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13F05B5-B324-4AF2-B010-1DAE32D4D6C8}" type="datetime1">
              <a:rPr lang="nl-NL" noProof="0" smtClean="0"/>
              <a:t>7-12-2019</a:t>
            </a:fld>
            <a:endParaRPr lang="nl-NL" noProof="0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651318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" t="511" r="525" b="2999"/>
          <a:stretch/>
        </p:blipFill>
        <p:spPr>
          <a:xfrm>
            <a:off x="0" y="0"/>
            <a:ext cx="12188826" cy="6858000"/>
          </a:xfrm>
          <a:prstGeom prst="rect">
            <a:avLst/>
          </a:prstGeom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829800" cy="10826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nl-NL" noProof="0" dirty="0"/>
              <a:t>Klik om de titelstijl van het model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524000" y="1828800"/>
            <a:ext cx="91440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nl-NL" noProof="0" dirty="0"/>
              <a:t>Klik om de tekststijlen van het model te bewerken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209800" y="6416675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010400" y="6416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B643632B-0514-4618-8243-558B1A6931C2}" type="datetime1">
              <a:rPr lang="nl-NL" noProof="0" smtClean="0"/>
              <a:t>7-12-2019</a:t>
            </a:fld>
            <a:endParaRPr lang="nl-NL" noProof="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289D71E3-7D81-4C24-B9D8-6B108755C64C}" type="slidenum">
              <a:rPr lang="nl-NL" noProof="0" smtClean="0"/>
              <a:pPr rtl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6165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2" r:id="rId11"/>
    <p:sldLayoutId id="2147483661" r:id="rId12"/>
    <p:sldLayoutId id="2147483658" r:id="rId13"/>
    <p:sldLayoutId id="2147483659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FWWToVfMU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nl-NL" dirty="0"/>
              <a:t>VVE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r>
              <a:rPr lang="nl-NL" dirty="0"/>
              <a:t>Les 4</a:t>
            </a:r>
          </a:p>
        </p:txBody>
      </p:sp>
    </p:spTree>
    <p:extLst>
      <p:ext uri="{BB962C8B-B14F-4D97-AF65-F5344CB8AC3E}">
        <p14:creationId xmlns:p14="http://schemas.microsoft.com/office/powerpoint/2010/main" val="2798047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FC01EC-E85E-4217-84D9-AFD7F409C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7568" y="365126"/>
            <a:ext cx="8460431" cy="1082674"/>
          </a:xfrm>
        </p:spPr>
        <p:txBody>
          <a:bodyPr/>
          <a:lstStyle/>
          <a:p>
            <a:r>
              <a:rPr lang="nl-NL" dirty="0"/>
              <a:t>Volgende week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0C03D93-0FD9-4F40-86F0-121EC96E60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7568" y="1690687"/>
            <a:ext cx="8640960" cy="3476625"/>
          </a:xfrm>
        </p:spPr>
        <p:txBody>
          <a:bodyPr/>
          <a:lstStyle/>
          <a:p>
            <a:endParaRPr lang="nl-NL" dirty="0"/>
          </a:p>
          <a:p>
            <a:r>
              <a:rPr lang="nl-NL" dirty="0"/>
              <a:t>Dana is er weer </a:t>
            </a:r>
            <a:r>
              <a:rPr lang="nl-NL" dirty="0">
                <a:sym typeface="Wingdings" panose="05000000000000000000" pitchFamily="2" charset="2"/>
              </a:rPr>
              <a:t>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En:</a:t>
            </a:r>
          </a:p>
          <a:p>
            <a:r>
              <a:rPr lang="nl-NL" dirty="0"/>
              <a:t>Spelontwikkeling bij kinderen van vier tot acht en kinderen van acht tot twaalf</a:t>
            </a:r>
          </a:p>
          <a:p>
            <a:r>
              <a:rPr lang="nl-NL" dirty="0"/>
              <a:t>Spelmateriaal en spelbegeleiding</a:t>
            </a:r>
          </a:p>
        </p:txBody>
      </p:sp>
    </p:spTree>
    <p:extLst>
      <p:ext uri="{BB962C8B-B14F-4D97-AF65-F5344CB8AC3E}">
        <p14:creationId xmlns:p14="http://schemas.microsoft.com/office/powerpoint/2010/main" val="723958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52800" y="533400"/>
            <a:ext cx="7315200" cy="1095400"/>
          </a:xfrm>
        </p:spPr>
        <p:txBody>
          <a:bodyPr rtlCol="0"/>
          <a:lstStyle/>
          <a:p>
            <a:pPr rtl="0"/>
            <a:r>
              <a:rPr lang="nl-NL" dirty="0"/>
              <a:t>Terugblik vorige keer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503712" y="1988840"/>
            <a:ext cx="5486400" cy="3528392"/>
          </a:xfrm>
        </p:spPr>
        <p:txBody>
          <a:bodyPr rtlCol="0">
            <a:normAutofit/>
          </a:bodyPr>
          <a:lstStyle/>
          <a:p>
            <a:r>
              <a:rPr lang="nl-NL" dirty="0"/>
              <a:t>Rauwers</a:t>
            </a:r>
          </a:p>
          <a:p>
            <a:r>
              <a:rPr lang="nl-NL" dirty="0"/>
              <a:t>Douwers</a:t>
            </a:r>
          </a:p>
          <a:p>
            <a:r>
              <a:rPr lang="nl-NL" dirty="0"/>
              <a:t>Schouwers</a:t>
            </a:r>
          </a:p>
          <a:p>
            <a:r>
              <a:rPr lang="nl-NL" dirty="0"/>
              <a:t>Bouwers</a:t>
            </a:r>
          </a:p>
        </p:txBody>
      </p:sp>
    </p:spTree>
    <p:extLst>
      <p:ext uri="{BB962C8B-B14F-4D97-AF65-F5344CB8AC3E}">
        <p14:creationId xmlns:p14="http://schemas.microsoft.com/office/powerpoint/2010/main" val="684342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24000" y="365126"/>
            <a:ext cx="9144000" cy="1082674"/>
          </a:xfrm>
        </p:spPr>
        <p:txBody>
          <a:bodyPr rtlCol="0"/>
          <a:lstStyle/>
          <a:p>
            <a:pPr rtl="0"/>
            <a:r>
              <a:rPr lang="nl-NL" dirty="0"/>
              <a:t>Vandaag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nl-NL" dirty="0"/>
              <a:t>Spelontwikkeling bij baby’s</a:t>
            </a:r>
          </a:p>
          <a:p>
            <a:pPr rtl="0"/>
            <a:r>
              <a:rPr lang="nl-NL" dirty="0"/>
              <a:t>Spelontwikkeling bij peuters</a:t>
            </a:r>
          </a:p>
          <a:p>
            <a:pPr rtl="0"/>
            <a:endParaRPr lang="nl-NL" dirty="0"/>
          </a:p>
          <a:p>
            <a:pPr rtl="0"/>
            <a:r>
              <a:rPr lang="nl-NL" dirty="0"/>
              <a:t>Doelen: Na deze les weet je wat belangrijk is m.b.t. de begeleiding van spel bij baby’s en peuters en kan je in eigen woorden een paar punten benoemen</a:t>
            </a:r>
          </a:p>
          <a:p>
            <a:pPr rtl="0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00335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24000" y="188640"/>
            <a:ext cx="9144000" cy="755104"/>
          </a:xfrm>
        </p:spPr>
        <p:txBody>
          <a:bodyPr rtlCol="0"/>
          <a:lstStyle/>
          <a:p>
            <a:pPr rtl="0"/>
            <a:r>
              <a:rPr lang="nl-NL" b="1" dirty="0"/>
              <a:t>Spelontwikkeling bij baby’s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847528" y="1412776"/>
            <a:ext cx="4389120" cy="4195664"/>
          </a:xfrm>
        </p:spPr>
        <p:txBody>
          <a:bodyPr rtlCol="0">
            <a:normAutofit/>
          </a:bodyPr>
          <a:lstStyle/>
          <a:p>
            <a:pPr rtl="0"/>
            <a:r>
              <a:rPr lang="nl-NL" dirty="0"/>
              <a:t>Baby leert de wereld ontdekken</a:t>
            </a:r>
          </a:p>
          <a:p>
            <a:pPr rtl="0"/>
            <a:r>
              <a:rPr lang="nl-NL" dirty="0"/>
              <a:t>Spel speelt daarbij een belangrijke rol</a:t>
            </a:r>
          </a:p>
          <a:p>
            <a:pPr rtl="0"/>
            <a:r>
              <a:rPr lang="nl-NL" dirty="0"/>
              <a:t>De baby bouwt een beeld op door: </a:t>
            </a:r>
          </a:p>
          <a:p>
            <a:pPr rtl="0">
              <a:buFontTx/>
              <a:buChar char="-"/>
            </a:pPr>
            <a:r>
              <a:rPr lang="nl-NL" dirty="0"/>
              <a:t>Te kijken</a:t>
            </a:r>
          </a:p>
          <a:p>
            <a:pPr rtl="0">
              <a:buFontTx/>
              <a:buChar char="-"/>
            </a:pPr>
            <a:r>
              <a:rPr lang="nl-NL" dirty="0"/>
              <a:t>Te ruiken</a:t>
            </a:r>
          </a:p>
          <a:p>
            <a:pPr rtl="0">
              <a:buFontTx/>
              <a:buChar char="-"/>
            </a:pPr>
            <a:r>
              <a:rPr lang="nl-NL" dirty="0"/>
              <a:t>Te voelen</a:t>
            </a:r>
          </a:p>
          <a:p>
            <a:pPr rtl="0">
              <a:buFontTx/>
              <a:buChar char="-"/>
            </a:pPr>
            <a:r>
              <a:rPr lang="nl-NL" dirty="0"/>
              <a:t>Te horen </a:t>
            </a:r>
          </a:p>
          <a:p>
            <a:pPr rtl="0">
              <a:buFontTx/>
              <a:buChar char="-"/>
            </a:pP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528048" y="1412776"/>
            <a:ext cx="4389120" cy="4195663"/>
          </a:xfrm>
        </p:spPr>
        <p:txBody>
          <a:bodyPr rtlCol="0">
            <a:normAutofit/>
          </a:bodyPr>
          <a:lstStyle/>
          <a:p>
            <a:pPr rtl="0"/>
            <a:r>
              <a:rPr lang="nl-NL" dirty="0"/>
              <a:t>Na drie maanden komt een zekere vorm van spelen bij de baby</a:t>
            </a:r>
          </a:p>
          <a:p>
            <a:pPr rtl="0">
              <a:buFontTx/>
              <a:buChar char="-"/>
            </a:pPr>
            <a:r>
              <a:rPr lang="nl-NL" dirty="0"/>
              <a:t>Rammelaar</a:t>
            </a:r>
          </a:p>
          <a:p>
            <a:pPr rtl="0">
              <a:buFontTx/>
              <a:buChar char="-"/>
            </a:pPr>
            <a:r>
              <a:rPr lang="nl-NL" dirty="0"/>
              <a:t>Muziekdoosje</a:t>
            </a:r>
          </a:p>
          <a:p>
            <a:pPr rtl="0">
              <a:buFontTx/>
              <a:buChar char="-"/>
            </a:pPr>
            <a:r>
              <a:rPr lang="nl-NL" dirty="0"/>
              <a:t>Knuffel</a:t>
            </a:r>
          </a:p>
          <a:p>
            <a:pPr marL="0" indent="0" rtl="0">
              <a:buNone/>
            </a:pPr>
            <a:endParaRPr lang="nl-NL" dirty="0"/>
          </a:p>
          <a:p>
            <a:pPr>
              <a:buFontTx/>
              <a:buChar char="-"/>
            </a:pPr>
            <a:r>
              <a:rPr lang="nl-NL" dirty="0"/>
              <a:t>Link filmpje:</a:t>
            </a:r>
          </a:p>
          <a:p>
            <a:pPr>
              <a:buFontTx/>
              <a:buChar char="-"/>
            </a:pPr>
            <a:r>
              <a:rPr lang="nl-NL" dirty="0">
                <a:hlinkClick r:id="rId3"/>
              </a:rPr>
              <a:t>https://www.youtube.com/watch?v=qFWWToVfMUE</a:t>
            </a:r>
            <a:endParaRPr lang="nl-NL" dirty="0"/>
          </a:p>
          <a:p>
            <a:pPr marL="0" indent="0" rtl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59999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02054" y="365126"/>
            <a:ext cx="8665945" cy="1082674"/>
          </a:xfrm>
        </p:spPr>
        <p:txBody>
          <a:bodyPr rtlCol="0"/>
          <a:lstStyle/>
          <a:p>
            <a:pPr rtl="0"/>
            <a:r>
              <a:rPr lang="nl-NL" b="1" dirty="0"/>
              <a:t>Spelontwikkeling bij baby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2135560" y="1916832"/>
            <a:ext cx="8064896" cy="4032448"/>
          </a:xfrm>
        </p:spPr>
        <p:txBody>
          <a:bodyPr rtlCol="0">
            <a:normAutofit lnSpcReduction="10000"/>
          </a:bodyPr>
          <a:lstStyle/>
          <a:p>
            <a:pPr rtl="0"/>
            <a:r>
              <a:rPr lang="nl-NL" dirty="0"/>
              <a:t>Belangrijk om rekening mee te houden als begeleider:</a:t>
            </a:r>
          </a:p>
          <a:p>
            <a:pPr rtl="0"/>
            <a:endParaRPr lang="nl-NL" dirty="0"/>
          </a:p>
          <a:p>
            <a:pPr rtl="0">
              <a:buFontTx/>
              <a:buChar char="-"/>
            </a:pPr>
            <a:r>
              <a:rPr lang="nl-NL" dirty="0"/>
              <a:t>Niet te hoge verwachtingen hebben</a:t>
            </a:r>
          </a:p>
          <a:p>
            <a:pPr rtl="0">
              <a:buFontTx/>
              <a:buChar char="-"/>
            </a:pPr>
            <a:r>
              <a:rPr lang="nl-NL" dirty="0"/>
              <a:t>Baby niet overladen met speelgoed en indrukken</a:t>
            </a:r>
          </a:p>
          <a:p>
            <a:pPr rtl="0">
              <a:buFontTx/>
              <a:buChar char="-"/>
            </a:pPr>
            <a:r>
              <a:rPr lang="nl-NL" dirty="0"/>
              <a:t>Aansluiten bij de mogelijkheden (babyspeelgoed)</a:t>
            </a:r>
          </a:p>
          <a:p>
            <a:pPr rtl="0">
              <a:buFontTx/>
              <a:buChar char="-"/>
            </a:pPr>
            <a:r>
              <a:rPr lang="nl-NL" dirty="0"/>
              <a:t>Rekening houden met de behoeften </a:t>
            </a:r>
          </a:p>
          <a:p>
            <a:pPr rtl="0">
              <a:buFontTx/>
              <a:buChar char="-"/>
            </a:pPr>
            <a:endParaRPr lang="nl-NL" dirty="0"/>
          </a:p>
          <a:p>
            <a:pPr rtl="0">
              <a:buFontTx/>
              <a:buChar char="-"/>
            </a:pPr>
            <a:r>
              <a:rPr lang="nl-NL" b="1" dirty="0"/>
              <a:t>Baby is ook beweging nodig! Laat de baby niet de hele dag zitten in een kuip of wipstoeltje</a:t>
            </a:r>
          </a:p>
          <a:p>
            <a:pPr rtl="0"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57739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3179" y="365126"/>
            <a:ext cx="8694821" cy="1082674"/>
          </a:xfrm>
        </p:spPr>
        <p:txBody>
          <a:bodyPr rtlCol="0"/>
          <a:lstStyle/>
          <a:p>
            <a:pPr algn="ctr" rtl="0"/>
            <a:r>
              <a:rPr lang="nl-NL" b="1" dirty="0"/>
              <a:t>Spelontwikkeling bij peuters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BB9AE8DB-7BC6-4247-B95F-BBBEA1A68D06}"/>
              </a:ext>
            </a:extLst>
          </p:cNvPr>
          <p:cNvSpPr txBox="1"/>
          <p:nvPr/>
        </p:nvSpPr>
        <p:spPr>
          <a:xfrm>
            <a:off x="911424" y="2204864"/>
            <a:ext cx="1027085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Vanaf anderhalf jaar hebben kinderen vaak de behoefte om alleen te spelen (solitair spel).</a:t>
            </a:r>
          </a:p>
          <a:p>
            <a:pPr algn="ctr"/>
            <a:endParaRPr lang="nl-NL" dirty="0"/>
          </a:p>
          <a:p>
            <a:pPr algn="ctr"/>
            <a:endParaRPr lang="nl-NL" dirty="0"/>
          </a:p>
          <a:p>
            <a:pPr algn="ctr"/>
            <a:r>
              <a:rPr lang="nl-NL" dirty="0"/>
              <a:t>Een peuter speelt vaak naast een ander kindje en nog niet samen met het andere kindje dit heet </a:t>
            </a:r>
          </a:p>
          <a:p>
            <a:pPr algn="ctr"/>
            <a:endParaRPr lang="nl-NL" dirty="0"/>
          </a:p>
          <a:p>
            <a:pPr algn="ctr"/>
            <a:r>
              <a:rPr lang="nl-NL" dirty="0"/>
              <a:t>Parallel spel.</a:t>
            </a:r>
          </a:p>
          <a:p>
            <a:pPr algn="ctr"/>
            <a:endParaRPr lang="nl-NL" dirty="0"/>
          </a:p>
          <a:p>
            <a:pPr algn="ctr"/>
            <a:endParaRPr lang="nl-NL" dirty="0"/>
          </a:p>
          <a:p>
            <a:pPr algn="ctr"/>
            <a:endParaRPr lang="nl-NL" dirty="0"/>
          </a:p>
          <a:p>
            <a:pPr algn="ctr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93572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75520" y="365126"/>
            <a:ext cx="8892480" cy="1082674"/>
          </a:xfrm>
        </p:spPr>
        <p:txBody>
          <a:bodyPr rtlCol="0"/>
          <a:lstStyle/>
          <a:p>
            <a:pPr algn="ctr" rtl="0"/>
            <a:r>
              <a:rPr lang="nl-NL" b="1" dirty="0"/>
              <a:t>Spelontwikkeling bij peuters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919536" y="1844824"/>
            <a:ext cx="8280920" cy="3476625"/>
          </a:xfrm>
        </p:spPr>
        <p:txBody>
          <a:bodyPr rtlCol="0">
            <a:normAutofit fontScale="92500" lnSpcReduction="20000"/>
          </a:bodyPr>
          <a:lstStyle/>
          <a:p>
            <a:pPr algn="ctr" rtl="0"/>
            <a:r>
              <a:rPr lang="nl-NL" dirty="0"/>
              <a:t>Een peuter beweegt graag en het liefst veel!</a:t>
            </a:r>
          </a:p>
          <a:p>
            <a:pPr algn="ctr" rtl="0"/>
            <a:r>
              <a:rPr lang="nl-NL" dirty="0"/>
              <a:t>Met bewegingsspelletjes oefenen peuters lichamelijke functies als:</a:t>
            </a:r>
          </a:p>
          <a:p>
            <a:pPr algn="ctr" rtl="0"/>
            <a:endParaRPr lang="nl-NL" dirty="0"/>
          </a:p>
          <a:p>
            <a:pPr marL="0" indent="0" algn="ctr" rtl="0">
              <a:buNone/>
            </a:pPr>
            <a:r>
              <a:rPr lang="nl-NL" dirty="0"/>
              <a:t>Vasthouden, grijpen, gooien en vangen</a:t>
            </a:r>
          </a:p>
          <a:p>
            <a:pPr marL="0" indent="0" algn="ctr" rtl="0">
              <a:buNone/>
            </a:pPr>
            <a:endParaRPr lang="nl-NL" dirty="0"/>
          </a:p>
          <a:p>
            <a:pPr marL="0" indent="0" algn="ctr" rtl="0">
              <a:buNone/>
            </a:pPr>
            <a:r>
              <a:rPr lang="nl-NL" dirty="0"/>
              <a:t>Bij de oudere peuter is er in een toenemende mate sprake van:</a:t>
            </a:r>
          </a:p>
          <a:p>
            <a:pPr marL="0" indent="0" algn="ctr" rtl="0">
              <a:buNone/>
            </a:pPr>
            <a:endParaRPr lang="nl-NL" dirty="0"/>
          </a:p>
          <a:p>
            <a:pPr marL="0" indent="0" algn="ctr" rtl="0">
              <a:buNone/>
            </a:pPr>
            <a:r>
              <a:rPr lang="nl-NL" dirty="0"/>
              <a:t>Imitatiespel en constructiespel</a:t>
            </a:r>
          </a:p>
        </p:txBody>
      </p:sp>
    </p:spTree>
    <p:extLst>
      <p:ext uri="{BB962C8B-B14F-4D97-AF65-F5344CB8AC3E}">
        <p14:creationId xmlns:p14="http://schemas.microsoft.com/office/powerpoint/2010/main" val="303294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16EC1F-24D6-49FE-93E1-3746B8833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9496" y="188640"/>
            <a:ext cx="8604448" cy="582213"/>
          </a:xfrm>
        </p:spPr>
        <p:txBody>
          <a:bodyPr/>
          <a:lstStyle/>
          <a:p>
            <a:pPr algn="ctr"/>
            <a:r>
              <a:rPr lang="nl-NL" b="1" dirty="0"/>
              <a:t>Spelontwikkeling stimuleren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28EDBB6-6C62-4158-90A1-94204DCD26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5292" y="914869"/>
            <a:ext cx="8033349" cy="4546625"/>
          </a:xfrm>
        </p:spPr>
        <p:txBody>
          <a:bodyPr/>
          <a:lstStyle/>
          <a:p>
            <a:pPr marL="0" indent="0" algn="ctr">
              <a:buNone/>
            </a:pPr>
            <a:r>
              <a:rPr lang="nl-NL" dirty="0"/>
              <a:t>Een peuter dat niet kan/mag spelen wordt ernstig in zijn ontwikkeling belemmerd. </a:t>
            </a:r>
          </a:p>
          <a:p>
            <a:pPr algn="ctr"/>
            <a:endParaRPr lang="nl-NL" dirty="0"/>
          </a:p>
          <a:p>
            <a:pPr algn="ctr"/>
            <a:r>
              <a:rPr lang="nl-NL" dirty="0"/>
              <a:t>De volgende punten zijn dan ook van belang om rekening mee te houden als begeleider:</a:t>
            </a:r>
          </a:p>
          <a:p>
            <a:pPr algn="ctr">
              <a:buFontTx/>
              <a:buChar char="-"/>
            </a:pPr>
            <a:r>
              <a:rPr lang="nl-NL" dirty="0"/>
              <a:t>Wees bedacht op overprikkeling</a:t>
            </a:r>
          </a:p>
          <a:p>
            <a:pPr algn="ctr">
              <a:buFontTx/>
              <a:buChar char="-"/>
            </a:pPr>
            <a:r>
              <a:rPr lang="nl-NL" dirty="0"/>
              <a:t>Let op de veiligheid</a:t>
            </a:r>
          </a:p>
          <a:p>
            <a:pPr algn="ctr">
              <a:buFontTx/>
              <a:buChar char="-"/>
            </a:pPr>
            <a:r>
              <a:rPr lang="nl-NL" dirty="0"/>
              <a:t>Overlaad een kind niet</a:t>
            </a:r>
          </a:p>
          <a:p>
            <a:pPr algn="ctr">
              <a:buFontTx/>
              <a:buChar char="-"/>
            </a:pPr>
            <a:r>
              <a:rPr lang="nl-NL" dirty="0"/>
              <a:t>Let op je eigen houding</a:t>
            </a:r>
          </a:p>
          <a:p>
            <a:pPr marL="0" indent="0" algn="ctr">
              <a:buNone/>
            </a:pPr>
            <a:r>
              <a:rPr lang="nl-NL" b="1" dirty="0"/>
              <a:t>Wees een toeschouwer als begeleider! Neem het spel niet over!</a:t>
            </a:r>
          </a:p>
          <a:p>
            <a:pPr marL="0" indent="0" algn="ctr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70088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7D323B-673C-419F-B6B6-0B7204EE2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9536" y="365126"/>
            <a:ext cx="8748464" cy="1082674"/>
          </a:xfrm>
        </p:spPr>
        <p:txBody>
          <a:bodyPr>
            <a:normAutofit fontScale="90000"/>
          </a:bodyPr>
          <a:lstStyle/>
          <a:p>
            <a:r>
              <a:rPr lang="nl-NL" b="1" dirty="0"/>
              <a:t>Opdracht: </a:t>
            </a:r>
            <a:r>
              <a:rPr lang="nl-NL" dirty="0"/>
              <a:t>Schrijf voor jezelf de volgende punten op:</a:t>
            </a:r>
            <a:br>
              <a:rPr lang="nl-NL" dirty="0"/>
            </a:br>
            <a:endParaRPr lang="nl-NL" b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7BB7C32-607B-4BDA-8A23-BAAA4F476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5869" y="1196752"/>
            <a:ext cx="8604448" cy="5112568"/>
          </a:xfrm>
        </p:spPr>
        <p:txBody>
          <a:bodyPr/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1 Hoe zou jij als begeleider rekening houden met de volgende punten bij het begeleiden en stimuleren van de spelontwikkeling bij baby’s/peuters:</a:t>
            </a:r>
          </a:p>
          <a:p>
            <a:pPr algn="ctr">
              <a:buFontTx/>
              <a:buChar char="-"/>
            </a:pPr>
            <a:r>
              <a:rPr lang="nl-NL" dirty="0"/>
              <a:t>Wees bedacht op overprikkeling</a:t>
            </a:r>
          </a:p>
          <a:p>
            <a:pPr algn="ctr">
              <a:buFontTx/>
              <a:buChar char="-"/>
            </a:pPr>
            <a:r>
              <a:rPr lang="nl-NL" dirty="0"/>
              <a:t>Let op de veiligheid</a:t>
            </a:r>
          </a:p>
          <a:p>
            <a:pPr algn="ctr">
              <a:buFontTx/>
              <a:buChar char="-"/>
            </a:pPr>
            <a:r>
              <a:rPr lang="nl-NL" dirty="0"/>
              <a:t>Overlaad een kind niet</a:t>
            </a:r>
          </a:p>
          <a:p>
            <a:pPr algn="ctr">
              <a:buFontTx/>
              <a:buChar char="-"/>
            </a:pPr>
            <a:r>
              <a:rPr lang="nl-NL" dirty="0"/>
              <a:t>Let op je eigen houding</a:t>
            </a:r>
          </a:p>
          <a:p>
            <a:pPr marL="0" indent="0" algn="ctr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Wat zou je doen/uitvoeren om rekening met deze punten te houden?</a:t>
            </a:r>
          </a:p>
          <a:p>
            <a:pPr marL="0" indent="0">
              <a:buNone/>
            </a:pPr>
            <a:r>
              <a:rPr lang="nl-NL" dirty="0"/>
              <a:t>Wat vind jij zelf belangrijk als toekomstig begeleider?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CCCC08CE-D9E1-4B36-A2B3-F9AFBBFE12C5}"/>
              </a:ext>
            </a:extLst>
          </p:cNvPr>
          <p:cNvSpPr txBox="1"/>
          <p:nvPr/>
        </p:nvSpPr>
        <p:spPr>
          <a:xfrm>
            <a:off x="2495600" y="6381328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Ben je klaar? Dan kan je verder werken aan je spellenboek!</a:t>
            </a:r>
          </a:p>
        </p:txBody>
      </p:sp>
    </p:spTree>
    <p:extLst>
      <p:ext uri="{BB962C8B-B14F-4D97-AF65-F5344CB8AC3E}">
        <p14:creationId xmlns:p14="http://schemas.microsoft.com/office/powerpoint/2010/main" val="2253719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Vriendjes, formaat 16 x 9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3247123_TF03896101 - Copy" id="{C0EF2753-B4B9-4979-AA89-C9983F3B49D6}" vid="{7E42FDA8-E506-40F8-9A1E-06A022A5D3F9}"/>
    </a:ext>
  </a:extLst>
</a:theme>
</file>

<file path=ppt/theme/theme2.xml><?xml version="1.0" encoding="utf-8"?>
<a:theme xmlns:a="http://schemas.openxmlformats.org/drawingml/2006/main" name="Office-thema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hema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DA15C6C-6BB6-4DB6-B7D6-7F14EAB2CC5C}">
  <ds:schemaRefs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40262f94-9f35-4ac3-9a90-690165a166b7"/>
    <ds:schemaRef ds:uri="a4f35948-e619-41b3-aa29-22878b09cfd2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A369AEE-D726-45B1-ACA9-0D6048C368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EDF6667-B669-49A4-BBE6-2132BA71C0C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Onderwijspresentatie, ontwerp met kinderen op het schoolplein, album (breedbeeld)</Template>
  <TotalTime>47</TotalTime>
  <Words>433</Words>
  <Application>Microsoft Office PowerPoint</Application>
  <PresentationFormat>Breedbeeld</PresentationFormat>
  <Paragraphs>88</Paragraphs>
  <Slides>10</Slides>
  <Notes>7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3" baseType="lpstr">
      <vt:lpstr>Arial</vt:lpstr>
      <vt:lpstr>Times New Roman</vt:lpstr>
      <vt:lpstr>Vriendjes, formaat 16 x 9</vt:lpstr>
      <vt:lpstr>VVE</vt:lpstr>
      <vt:lpstr>Terugblik vorige keer</vt:lpstr>
      <vt:lpstr>Vandaag</vt:lpstr>
      <vt:lpstr>Spelontwikkeling bij baby’s </vt:lpstr>
      <vt:lpstr>Spelontwikkeling bij baby</vt:lpstr>
      <vt:lpstr>Spelontwikkeling bij peuters</vt:lpstr>
      <vt:lpstr>Spelontwikkeling bij peuters</vt:lpstr>
      <vt:lpstr>Spelontwikkeling stimuleren</vt:lpstr>
      <vt:lpstr>Opdracht: Schrijf voor jezelf de volgende punten op: </vt:lpstr>
      <vt:lpstr>Volgende week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VVE</dc:title>
  <dc:creator>Dana Wolters</dc:creator>
  <cp:keywords/>
  <cp:lastModifiedBy>Dana Wolters</cp:lastModifiedBy>
  <cp:revision>9</cp:revision>
  <dcterms:created xsi:type="dcterms:W3CDTF">2019-12-07T07:53:20Z</dcterms:created>
  <dcterms:modified xsi:type="dcterms:W3CDTF">2019-12-07T08:47:54Z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TC038961019991</vt:lpwstr>
  </property>
  <property fmtid="{D5CDD505-2E9C-101B-9397-08002B2CF9AE}" pid="3" name="ContentTypeId">
    <vt:lpwstr>0x010100AA3F7D94069FF64A86F7DFF56D60E3BE</vt:lpwstr>
  </property>
</Properties>
</file>